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51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12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59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6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23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03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66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7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359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6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26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5383-E9E8-4F55-8149-F6FC52613A14}" type="datetimeFigureOut">
              <a:rPr lang="hr-HR" smtClean="0"/>
              <a:t>1.4.2019.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70B2-82D8-4293-9DD4-768BF61A6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2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988" y="521369"/>
            <a:ext cx="8575759" cy="565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1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6" y="365125"/>
            <a:ext cx="11835236" cy="601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09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Šimun Višević</dc:creator>
  <cp:lastModifiedBy>Šimun Višević</cp:lastModifiedBy>
  <cp:revision>1</cp:revision>
  <dcterms:created xsi:type="dcterms:W3CDTF">2019-04-01T16:03:39Z</dcterms:created>
  <dcterms:modified xsi:type="dcterms:W3CDTF">2019-04-01T16:05:19Z</dcterms:modified>
</cp:coreProperties>
</file>