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1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5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68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709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42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2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36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90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8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9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7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3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1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0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4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9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52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icrobit.co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hyperlink" Target="http://python.microbit.org/v/1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makecode.microbi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itunes.apple.com/gb/app/micro-bit/id1092687276?mt=8" TargetMode="External"/><Relationship Id="rId4" Type="http://schemas.openxmlformats.org/officeDocument/2006/relationships/hyperlink" Target="https://play.google.com/store/apps/details?id=com.samsung.microbit" TargetMode="Externa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zradi.croatianmakers.hr/projekti-irim-a/" TargetMode="External"/><Relationship Id="rId2" Type="http://schemas.openxmlformats.org/officeDocument/2006/relationships/hyperlink" Target="http://izradi.croatianmakers.hr/bbc-microbit-predmetni-materijal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K2DviDexh_Er2QYZerZyZQ/featured" TargetMode="External"/><Relationship Id="rId2" Type="http://schemas.openxmlformats.org/officeDocument/2006/relationships/hyperlink" Target="http://www.101computing.net/category/bbc-microb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microbitcroati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MICRO:BIT u nastavi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Šimun Višević, prof. informatike</a:t>
            </a:r>
          </a:p>
          <a:p>
            <a:r>
              <a:rPr lang="hr-HR" dirty="0" smtClean="0"/>
              <a:t>Osnovna škola </a:t>
            </a:r>
            <a:r>
              <a:rPr lang="hr-HR" dirty="0" err="1" smtClean="0"/>
              <a:t>bijaći</a:t>
            </a:r>
            <a:r>
              <a:rPr lang="hr-HR" dirty="0" smtClean="0"/>
              <a:t>, kaštel novi</a:t>
            </a:r>
            <a:endParaRPr lang="hr-HR" dirty="0"/>
          </a:p>
        </p:txBody>
      </p:sp>
      <p:pic>
        <p:nvPicPr>
          <p:cNvPr id="1032" name="Picture 8" descr="Povezana slika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0267" y="807307"/>
            <a:ext cx="3731741" cy="110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likovni rezultat za ca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008" y="4721783"/>
            <a:ext cx="2661766" cy="139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Slikovni rezultat za hvala na pažnj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5" r="18649" b="8573"/>
          <a:stretch/>
        </p:blipFill>
        <p:spPr bwMode="auto">
          <a:xfrm>
            <a:off x="3064003" y="3146854"/>
            <a:ext cx="4943647" cy="298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67080" y="1862435"/>
            <a:ext cx="5869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HVALA NA PAŽNJI!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28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BBC Micro:Bit: Što je to i čemu služi</a:t>
            </a:r>
            <a:r>
              <a:rPr lang="pl-PL" dirty="0" smtClean="0"/>
              <a:t>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185" y="1754045"/>
            <a:ext cx="9905999" cy="3541714"/>
          </a:xfrm>
        </p:spPr>
        <p:txBody>
          <a:bodyPr/>
          <a:lstStyle/>
          <a:p>
            <a:pPr fontAlgn="base"/>
            <a:r>
              <a:rPr lang="hr-HR" i="1" dirty="0" smtClean="0">
                <a:hlinkClick r:id="rId2"/>
              </a:rPr>
              <a:t>BBC </a:t>
            </a:r>
            <a:r>
              <a:rPr lang="hr-HR" i="1" dirty="0" err="1">
                <a:hlinkClick r:id="rId2"/>
              </a:rPr>
              <a:t>micro:bit</a:t>
            </a:r>
            <a:r>
              <a:rPr lang="hr-HR" i="1" dirty="0"/>
              <a:t> je uzbudljiva nova tehnologija koju su razvili BBC, Microsoft i drugi partneri upravo s ciljem masovne uključenosti u osnovnim školama, ne samo u STEM području, nego i u dizajnu, umjetnosti i ostalim predmetima.</a:t>
            </a:r>
            <a:endParaRPr lang="hr-HR" dirty="0"/>
          </a:p>
          <a:p>
            <a:pPr fontAlgn="base"/>
            <a:r>
              <a:rPr lang="hr-HR" i="1" dirty="0"/>
              <a:t>Radi se o tehnologiji izrazito malih ulaznih barijera za koju je već razvijen bogati edukacijski sadržaj.</a:t>
            </a:r>
            <a:endParaRPr lang="hr-HR" dirty="0"/>
          </a:p>
          <a:p>
            <a:endParaRPr lang="hr-HR" dirty="0"/>
          </a:p>
        </p:txBody>
      </p:sp>
      <p:pic>
        <p:nvPicPr>
          <p:cNvPr id="2050" name="Picture 2" descr="Dijagram anatomije BBC micro:b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31" y="3785356"/>
            <a:ext cx="5866753" cy="302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1924" y="4967416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4x5 cm</a:t>
            </a:r>
            <a:endParaRPr lang="hr-H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0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cro:bitove LED diod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2" y="808100"/>
            <a:ext cx="2261927" cy="181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637436" y="1229560"/>
            <a:ext cx="1639330" cy="741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4186925" y="1415596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25 LED dioda</a:t>
            </a:r>
            <a:endParaRPr lang="hr-HR" sz="2000" dirty="0"/>
          </a:p>
        </p:txBody>
      </p:sp>
      <p:pic>
        <p:nvPicPr>
          <p:cNvPr id="3076" name="Picture 4" descr="Micro:bitove tip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058" y="114043"/>
            <a:ext cx="2857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8738642" y="763287"/>
            <a:ext cx="1466291" cy="663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10204933" y="808100"/>
            <a:ext cx="1677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Programibilne </a:t>
            </a:r>
          </a:p>
          <a:p>
            <a:r>
              <a:rPr lang="hr-HR" sz="2000" dirty="0" smtClean="0"/>
              <a:t>tipke A i B</a:t>
            </a:r>
            <a:endParaRPr lang="hr-HR" sz="2000" dirty="0"/>
          </a:p>
        </p:txBody>
      </p:sp>
      <p:pic>
        <p:nvPicPr>
          <p:cNvPr id="3078" name="Picture 6" descr="Micro:bitovi izvo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2" y="3098083"/>
            <a:ext cx="2667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2798652" y="3343973"/>
            <a:ext cx="1639330" cy="741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4429761" y="3469407"/>
            <a:ext cx="158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Izvodi (Pinovi)</a:t>
            </a:r>
            <a:endParaRPr lang="hr-HR" sz="2000" dirty="0"/>
          </a:p>
        </p:txBody>
      </p:sp>
      <p:pic>
        <p:nvPicPr>
          <p:cNvPr id="3080" name="Picture 8" descr="Micro:bitova radijska ante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56" y="2038094"/>
            <a:ext cx="2762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8216943" y="3216661"/>
            <a:ext cx="1416680" cy="640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xtBox 14"/>
          <p:cNvSpPr txBox="1"/>
          <p:nvPr/>
        </p:nvSpPr>
        <p:spPr>
          <a:xfrm>
            <a:off x="9633623" y="3352349"/>
            <a:ext cx="2248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RADIO komunikacija</a:t>
            </a:r>
            <a:endParaRPr lang="hr-HR" sz="2000" dirty="0"/>
          </a:p>
        </p:txBody>
      </p:sp>
      <p:pic>
        <p:nvPicPr>
          <p:cNvPr id="3082" name="Picture 10" descr="Micro:bitova bluetooth ante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99" y="4543546"/>
            <a:ext cx="2156403" cy="18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4777576" y="5327243"/>
            <a:ext cx="1416680" cy="640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xtBox 18"/>
          <p:cNvSpPr txBox="1"/>
          <p:nvPr/>
        </p:nvSpPr>
        <p:spPr>
          <a:xfrm>
            <a:off x="6194256" y="5462931"/>
            <a:ext cx="2487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Bluetooth komunikacija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08139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1" grpId="0" animBg="1"/>
      <p:bldP spid="12" grpId="0"/>
      <p:bldP spid="14" grpId="0" animBg="1"/>
      <p:bldP spid="15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16" y="69359"/>
            <a:ext cx="9905998" cy="1478570"/>
          </a:xfrm>
        </p:spPr>
        <p:txBody>
          <a:bodyPr/>
          <a:lstStyle/>
          <a:p>
            <a:r>
              <a:rPr lang="hr-HR" dirty="0" smtClean="0"/>
              <a:t>Senzori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8" name="Picture 2" descr="Micro:bitov senzor za temperatu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0" y="1886743"/>
            <a:ext cx="261937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068565" y="2459832"/>
            <a:ext cx="1639330" cy="741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4707895" y="2539864"/>
            <a:ext cx="2323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Senzor temperature</a:t>
            </a:r>
          </a:p>
          <a:p>
            <a:r>
              <a:rPr lang="hr-HR" sz="2000" dirty="0" smtClean="0"/>
              <a:t>(stupnjevi </a:t>
            </a:r>
            <a:r>
              <a:rPr lang="hr-HR" sz="2000" dirty="0" err="1" smtClean="0"/>
              <a:t>Celzijusovi</a:t>
            </a:r>
            <a:r>
              <a:rPr lang="hr-HR" sz="2000" dirty="0" smtClean="0"/>
              <a:t>)</a:t>
            </a:r>
            <a:endParaRPr lang="hr-HR" sz="2000" dirty="0"/>
          </a:p>
        </p:txBody>
      </p:sp>
      <p:pic>
        <p:nvPicPr>
          <p:cNvPr id="4100" name="Picture 4" descr="Micro:bitov LED zaslon, koji radi kao senzor za svjetl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6" y="0"/>
            <a:ext cx="23812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7415461" y="1303453"/>
            <a:ext cx="1639330" cy="741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9054791" y="1465329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Senzor svjetla</a:t>
            </a:r>
          </a:p>
        </p:txBody>
      </p:sp>
      <p:pic>
        <p:nvPicPr>
          <p:cNvPr id="4104" name="Picture 8" descr="Micro:bitov brzinomj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7" y="4383088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264456" y="4992172"/>
            <a:ext cx="1639330" cy="741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xtBox 14"/>
          <p:cNvSpPr txBox="1"/>
          <p:nvPr/>
        </p:nvSpPr>
        <p:spPr>
          <a:xfrm>
            <a:off x="4961964" y="5008931"/>
            <a:ext cx="1860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Mjerač ubrzanja</a:t>
            </a:r>
          </a:p>
          <a:p>
            <a:r>
              <a:rPr lang="hr-HR" sz="2000" dirty="0" smtClean="0"/>
              <a:t>(</a:t>
            </a:r>
            <a:r>
              <a:rPr lang="hr-HR" sz="2000" dirty="0" err="1" smtClean="0"/>
              <a:t>akcelometar</a:t>
            </a:r>
            <a:r>
              <a:rPr lang="hr-HR" sz="2000" dirty="0" smtClean="0"/>
              <a:t>)</a:t>
            </a:r>
            <a:endParaRPr lang="hr-HR" sz="2000" dirty="0"/>
          </a:p>
        </p:txBody>
      </p:sp>
      <p:pic>
        <p:nvPicPr>
          <p:cNvPr id="4106" name="Picture 10" descr="Micro:bitov komp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22" y="3367132"/>
            <a:ext cx="2667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9012373" y="4137893"/>
            <a:ext cx="1639330" cy="741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xtBox 17"/>
          <p:cNvSpPr txBox="1"/>
          <p:nvPr/>
        </p:nvSpPr>
        <p:spPr>
          <a:xfrm>
            <a:off x="10651703" y="4303779"/>
            <a:ext cx="98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Kompas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3429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/>
      <p:bldP spid="14" grpId="0" animBg="1"/>
      <p:bldP spid="15" grpId="0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18477"/>
            <a:ext cx="9905998" cy="1478570"/>
          </a:xfrm>
        </p:spPr>
        <p:txBody>
          <a:bodyPr/>
          <a:lstStyle/>
          <a:p>
            <a:r>
              <a:rPr lang="hr-HR" dirty="0" smtClean="0"/>
              <a:t>programiranje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409227"/>
            <a:ext cx="10020856" cy="5164567"/>
          </a:xfrm>
        </p:spPr>
        <p:txBody>
          <a:bodyPr>
            <a:normAutofit/>
          </a:bodyPr>
          <a:lstStyle/>
          <a:p>
            <a:r>
              <a:rPr lang="hr-HR" dirty="0"/>
              <a:t>Uređivač za </a:t>
            </a:r>
            <a:r>
              <a:rPr lang="hr-HR" dirty="0" err="1"/>
              <a:t>JavaScript</a:t>
            </a:r>
            <a:r>
              <a:rPr lang="hr-HR" dirty="0"/>
              <a:t> </a:t>
            </a:r>
            <a:r>
              <a:rPr lang="hr-HR" dirty="0" err="1" smtClean="0"/>
              <a:t>Blocks</a:t>
            </a:r>
            <a:endParaRPr lang="hr-HR" dirty="0" smtClean="0"/>
          </a:p>
          <a:p>
            <a:pPr lvl="1"/>
            <a:r>
              <a:rPr lang="hr-HR" dirty="0">
                <a:hlinkClick r:id="rId2"/>
              </a:rPr>
              <a:t>https://makecode.microbit.org</a:t>
            </a:r>
            <a:r>
              <a:rPr lang="hr-HR" dirty="0" smtClean="0">
                <a:hlinkClick r:id="rId2"/>
              </a:rPr>
              <a:t>/#</a:t>
            </a:r>
            <a:endParaRPr lang="hr-HR" dirty="0" smtClean="0"/>
          </a:p>
          <a:p>
            <a:pPr marL="457200" lvl="1" indent="0">
              <a:buNone/>
            </a:pPr>
            <a:endParaRPr lang="hr-HR" dirty="0" smtClean="0"/>
          </a:p>
          <a:p>
            <a:pPr marL="457200" lvl="1" indent="0">
              <a:buNone/>
            </a:pPr>
            <a:endParaRPr lang="hr-HR" dirty="0" smtClean="0"/>
          </a:p>
          <a:p>
            <a:r>
              <a:rPr lang="hr-HR" dirty="0"/>
              <a:t>Uređivač za </a:t>
            </a:r>
            <a:r>
              <a:rPr lang="hr-HR" dirty="0" err="1"/>
              <a:t>Python</a:t>
            </a:r>
            <a:endParaRPr lang="hr-HR" dirty="0"/>
          </a:p>
          <a:p>
            <a:pPr lvl="1"/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python.microbit.org/v/1</a:t>
            </a:r>
            <a:endParaRPr lang="hr-HR" dirty="0"/>
          </a:p>
          <a:p>
            <a:pPr marL="457200" lvl="1" indent="0">
              <a:buNone/>
            </a:pPr>
            <a:endParaRPr lang="hr-HR" dirty="0" smtClean="0"/>
          </a:p>
          <a:p>
            <a:r>
              <a:rPr lang="hr-HR" dirty="0" smtClean="0"/>
              <a:t>Mobilne aplikacije</a:t>
            </a:r>
          </a:p>
          <a:p>
            <a:pPr lvl="1"/>
            <a:r>
              <a:rPr lang="hr-HR" dirty="0" smtClean="0"/>
              <a:t>Android </a:t>
            </a:r>
            <a:r>
              <a:rPr lang="hr-HR" dirty="0" smtClean="0">
                <a:hlinkClick r:id="rId4"/>
              </a:rPr>
              <a:t>https</a:t>
            </a:r>
            <a:r>
              <a:rPr lang="hr-HR" dirty="0">
                <a:hlinkClick r:id="rId4"/>
              </a:rPr>
              <a:t>://</a:t>
            </a:r>
            <a:r>
              <a:rPr lang="hr-HR" dirty="0" smtClean="0">
                <a:hlinkClick r:id="rId4"/>
              </a:rPr>
              <a:t>play.google.com/store/apps/details?id=com.samsung.microbit</a:t>
            </a:r>
            <a:endParaRPr lang="hr-HR" dirty="0" smtClean="0"/>
          </a:p>
          <a:p>
            <a:pPr lvl="1"/>
            <a:r>
              <a:rPr lang="hr-HR" dirty="0" smtClean="0"/>
              <a:t>Apple </a:t>
            </a:r>
            <a:r>
              <a:rPr lang="hr-HR" dirty="0" err="1" smtClean="0"/>
              <a:t>iOS</a:t>
            </a:r>
            <a:r>
              <a:rPr lang="hr-HR" dirty="0" smtClean="0"/>
              <a:t> </a:t>
            </a:r>
            <a:r>
              <a:rPr lang="hr-HR" dirty="0" smtClean="0">
                <a:hlinkClick r:id="rId5"/>
              </a:rPr>
              <a:t>https</a:t>
            </a:r>
            <a:r>
              <a:rPr lang="hr-HR" dirty="0">
                <a:hlinkClick r:id="rId5"/>
              </a:rPr>
              <a:t>://</a:t>
            </a:r>
            <a:r>
              <a:rPr lang="hr-HR" dirty="0" smtClean="0">
                <a:hlinkClick r:id="rId5"/>
              </a:rPr>
              <a:t>itunes.apple.com/gb/app/micro-bit/id1092687276?mt=8</a:t>
            </a:r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/>
          </a:p>
          <a:p>
            <a:endParaRPr lang="hr-HR" dirty="0"/>
          </a:p>
        </p:txBody>
      </p:sp>
      <p:pic>
        <p:nvPicPr>
          <p:cNvPr id="5122" name="Picture 2" descr="javascript-edi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675" y="700770"/>
            <a:ext cx="3193620" cy="20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ython-edi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676" y="2887798"/>
            <a:ext cx="3193620" cy="20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icro:bit povezan preko USB sučelj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417" y="1820562"/>
            <a:ext cx="1985627" cy="17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8863914" y="1664043"/>
            <a:ext cx="700216" cy="228188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128" name="Picture 8" descr="http://microbit.org/images/apps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967" y="4946230"/>
            <a:ext cx="1462807" cy="146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1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hr-HR" dirty="0" smtClean="0"/>
              <a:t>Informatika</a:t>
            </a:r>
            <a:endParaRPr lang="hr-HR" dirty="0"/>
          </a:p>
          <a:p>
            <a:pPr fontAlgn="base"/>
            <a:r>
              <a:rPr lang="hr-HR" dirty="0" smtClean="0"/>
              <a:t>Tehnička </a:t>
            </a:r>
            <a:r>
              <a:rPr lang="hr-HR" dirty="0"/>
              <a:t>kultura</a:t>
            </a:r>
          </a:p>
          <a:p>
            <a:pPr fontAlgn="base"/>
            <a:r>
              <a:rPr lang="hr-HR" dirty="0" smtClean="0"/>
              <a:t>Matematika</a:t>
            </a:r>
            <a:endParaRPr lang="hr-HR" dirty="0"/>
          </a:p>
          <a:p>
            <a:pPr fontAlgn="base"/>
            <a:r>
              <a:rPr lang="hr-HR" dirty="0" smtClean="0"/>
              <a:t>Priroda</a:t>
            </a:r>
            <a:endParaRPr lang="hr-HR" dirty="0"/>
          </a:p>
          <a:p>
            <a:pPr fontAlgn="base"/>
            <a:r>
              <a:rPr lang="hr-HR" dirty="0" smtClean="0"/>
              <a:t>Glazbena </a:t>
            </a:r>
            <a:r>
              <a:rPr lang="hr-HR" dirty="0"/>
              <a:t>kultura</a:t>
            </a:r>
          </a:p>
          <a:p>
            <a:pPr fontAlgn="base"/>
            <a:r>
              <a:rPr lang="hr-HR" dirty="0" smtClean="0"/>
              <a:t>Tjelesna </a:t>
            </a:r>
            <a:r>
              <a:rPr lang="hr-HR" dirty="0"/>
              <a:t>i </a:t>
            </a:r>
            <a:r>
              <a:rPr lang="hr-HR" dirty="0" err="1"/>
              <a:t>zdrastvena</a:t>
            </a:r>
            <a:r>
              <a:rPr lang="hr-HR" dirty="0"/>
              <a:t> kultura</a:t>
            </a:r>
          </a:p>
          <a:p>
            <a:pPr fontAlgn="base"/>
            <a:r>
              <a:rPr lang="hr-HR" dirty="0" smtClean="0"/>
              <a:t>Hrvatski </a:t>
            </a:r>
            <a:r>
              <a:rPr lang="hr-HR" dirty="0"/>
              <a:t>jezik</a:t>
            </a:r>
          </a:p>
          <a:p>
            <a:pPr fontAlgn="base"/>
            <a:r>
              <a:rPr lang="hr-HR" dirty="0" smtClean="0"/>
              <a:t>Njemački </a:t>
            </a:r>
            <a:r>
              <a:rPr lang="hr-HR" dirty="0"/>
              <a:t>jezik</a:t>
            </a:r>
          </a:p>
          <a:p>
            <a:endParaRPr lang="hr-HR" dirty="0"/>
          </a:p>
        </p:txBody>
      </p:sp>
      <p:sp>
        <p:nvSpPr>
          <p:cNvPr id="4" name="Right Brace 3"/>
          <p:cNvSpPr/>
          <p:nvPr/>
        </p:nvSpPr>
        <p:spPr>
          <a:xfrm>
            <a:off x="3583417" y="2240693"/>
            <a:ext cx="1655805" cy="355050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5261544" y="3454424"/>
            <a:ext cx="2084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2"/>
              </a:rPr>
              <a:t>http://izradi.croatianmakers.hr/bbc-microbit-predmetni-materijali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endParaRPr lang="hr-H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064842" y="1635423"/>
            <a:ext cx="331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Složeniji projekti</a:t>
            </a:r>
            <a:endParaRPr lang="hr-HR" sz="2400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7851494" y="2974698"/>
            <a:ext cx="2820347" cy="123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8163697" y="5255741"/>
            <a:ext cx="2479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3"/>
              </a:rPr>
              <a:t>http://izradi.croatianmakers.hr/projekti-irim-a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209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Dodatni materijali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http://www.101computing.net/category/bbc-microbit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r>
              <a:rPr lang="hr-HR" dirty="0" smtClean="0"/>
              <a:t>Micro </a:t>
            </a:r>
            <a:r>
              <a:rPr lang="hr-HR" dirty="0" err="1" smtClean="0"/>
              <a:t>Monsters</a:t>
            </a:r>
            <a:r>
              <a:rPr lang="hr-HR" dirty="0"/>
              <a:t> </a:t>
            </a: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www.youtube.com/channel/UCK2DviDexh_Er2QYZerZyZQ/featured</a:t>
            </a:r>
            <a:endParaRPr lang="hr-HR" dirty="0" smtClean="0"/>
          </a:p>
          <a:p>
            <a:r>
              <a:rPr lang="hr-HR" dirty="0" smtClean="0"/>
              <a:t>Hrvatska Facebook </a:t>
            </a:r>
            <a:r>
              <a:rPr lang="hr-HR" dirty="0"/>
              <a:t>grupa </a:t>
            </a:r>
            <a:r>
              <a:rPr lang="hr-HR" dirty="0">
                <a:hlinkClick r:id="rId4"/>
              </a:rPr>
              <a:t>https://www.facebook.com/groups/microbitcroatia</a:t>
            </a:r>
            <a:r>
              <a:rPr lang="hr-HR" dirty="0" smtClean="0">
                <a:hlinkClick r:id="rId4"/>
              </a:rPr>
              <a:t>/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37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765485" cy="4233691"/>
          </a:xfrm>
        </p:spPr>
        <p:txBody>
          <a:bodyPr numCol="2">
            <a:normAutofit fontScale="55000" lnSpcReduction="20000"/>
          </a:bodyPr>
          <a:lstStyle/>
          <a:p>
            <a:r>
              <a:rPr lang="hr-HR" dirty="0"/>
              <a:t>1 x </a:t>
            </a:r>
            <a:r>
              <a:rPr lang="hr-HR" dirty="0" err="1"/>
              <a:t>Mounting</a:t>
            </a:r>
            <a:r>
              <a:rPr lang="hr-HR" dirty="0"/>
              <a:t> Plate.</a:t>
            </a:r>
          </a:p>
          <a:p>
            <a:r>
              <a:rPr lang="hr-HR" dirty="0"/>
              <a:t>1 x </a:t>
            </a:r>
            <a:r>
              <a:rPr lang="hr-HR" dirty="0" err="1"/>
              <a:t>Potentiometer</a:t>
            </a:r>
            <a:r>
              <a:rPr lang="hr-HR" dirty="0"/>
              <a:t> &amp; </a:t>
            </a:r>
            <a:r>
              <a:rPr lang="hr-HR" dirty="0" err="1"/>
              <a:t>Finger</a:t>
            </a:r>
            <a:r>
              <a:rPr lang="hr-HR" dirty="0"/>
              <a:t> </a:t>
            </a:r>
            <a:r>
              <a:rPr lang="hr-HR" dirty="0" err="1"/>
              <a:t>Adjust</a:t>
            </a:r>
            <a:r>
              <a:rPr lang="hr-HR" dirty="0"/>
              <a:t> </a:t>
            </a:r>
            <a:r>
              <a:rPr lang="hr-HR" dirty="0" err="1"/>
              <a:t>Spindle</a:t>
            </a:r>
            <a:r>
              <a:rPr lang="hr-HR" dirty="0"/>
              <a:t>.</a:t>
            </a:r>
          </a:p>
          <a:p>
            <a:r>
              <a:rPr lang="hr-HR" dirty="0"/>
              <a:t>2 x </a:t>
            </a:r>
            <a:r>
              <a:rPr lang="hr-HR" dirty="0" err="1"/>
              <a:t>Plastic</a:t>
            </a:r>
            <a:r>
              <a:rPr lang="hr-HR" dirty="0"/>
              <a:t> </a:t>
            </a:r>
            <a:r>
              <a:rPr lang="hr-HR" dirty="0" err="1"/>
              <a:t>Spacer</a:t>
            </a:r>
            <a:r>
              <a:rPr lang="hr-HR" dirty="0"/>
              <a:t> 10mm.</a:t>
            </a:r>
          </a:p>
          <a:p>
            <a:r>
              <a:rPr lang="hr-HR" dirty="0"/>
              <a:t>1 x </a:t>
            </a:r>
            <a:r>
              <a:rPr lang="hr-HR" dirty="0" err="1"/>
              <a:t>Sticky</a:t>
            </a:r>
            <a:r>
              <a:rPr lang="hr-HR" dirty="0"/>
              <a:t> </a:t>
            </a:r>
            <a:r>
              <a:rPr lang="hr-HR" dirty="0" err="1"/>
              <a:t>Fixer</a:t>
            </a:r>
            <a:r>
              <a:rPr lang="hr-HR" dirty="0"/>
              <a:t> for </a:t>
            </a:r>
            <a:r>
              <a:rPr lang="hr-HR" dirty="0" err="1"/>
              <a:t>Battery</a:t>
            </a:r>
            <a:r>
              <a:rPr lang="hr-HR" dirty="0"/>
              <a:t> </a:t>
            </a:r>
            <a:r>
              <a:rPr lang="hr-HR" dirty="0" err="1"/>
              <a:t>Pack</a:t>
            </a:r>
            <a:r>
              <a:rPr lang="hr-HR" dirty="0"/>
              <a:t>.</a:t>
            </a:r>
          </a:p>
          <a:p>
            <a:r>
              <a:rPr lang="hr-HR" dirty="0"/>
              <a:t>1 x </a:t>
            </a:r>
            <a:r>
              <a:rPr lang="hr-HR" dirty="0" err="1"/>
              <a:t>Small</a:t>
            </a:r>
            <a:r>
              <a:rPr lang="hr-HR" dirty="0"/>
              <a:t> </a:t>
            </a:r>
            <a:r>
              <a:rPr lang="hr-HR" dirty="0" err="1"/>
              <a:t>Prototype</a:t>
            </a:r>
            <a:r>
              <a:rPr lang="hr-HR" dirty="0"/>
              <a:t> </a:t>
            </a:r>
            <a:r>
              <a:rPr lang="hr-HR" dirty="0" err="1"/>
              <a:t>Breadboard</a:t>
            </a:r>
            <a:r>
              <a:rPr lang="hr-HR" dirty="0"/>
              <a:t>.</a:t>
            </a:r>
          </a:p>
          <a:p>
            <a:r>
              <a:rPr lang="hr-HR" dirty="0"/>
              <a:t>1 x Terminal </a:t>
            </a:r>
            <a:r>
              <a:rPr lang="hr-HR" dirty="0" err="1"/>
              <a:t>Connector</a:t>
            </a:r>
            <a:r>
              <a:rPr lang="hr-HR" dirty="0"/>
              <a:t>.</a:t>
            </a:r>
          </a:p>
          <a:p>
            <a:r>
              <a:rPr lang="hr-HR" dirty="0"/>
              <a:t>4 x </a:t>
            </a:r>
            <a:r>
              <a:rPr lang="hr-HR" dirty="0" err="1"/>
              <a:t>Push</a:t>
            </a:r>
            <a:r>
              <a:rPr lang="hr-HR" dirty="0"/>
              <a:t> </a:t>
            </a:r>
            <a:r>
              <a:rPr lang="hr-HR" dirty="0" err="1"/>
              <a:t>Switch</a:t>
            </a:r>
            <a:r>
              <a:rPr lang="hr-HR" dirty="0"/>
              <a:t>.</a:t>
            </a:r>
          </a:p>
          <a:p>
            <a:r>
              <a:rPr lang="hr-HR" dirty="0"/>
              <a:t>1 x Motor.</a:t>
            </a:r>
          </a:p>
          <a:p>
            <a:r>
              <a:rPr lang="hr-HR" dirty="0"/>
              <a:t>1 x </a:t>
            </a:r>
            <a:r>
              <a:rPr lang="hr-HR" dirty="0" err="1"/>
              <a:t>Transistor</a:t>
            </a:r>
            <a:r>
              <a:rPr lang="hr-HR" dirty="0"/>
              <a:t>.</a:t>
            </a:r>
          </a:p>
          <a:p>
            <a:r>
              <a:rPr lang="hr-HR" dirty="0"/>
              <a:t>2 x Red 5mm LED.</a:t>
            </a:r>
          </a:p>
          <a:p>
            <a:r>
              <a:rPr lang="hr-HR" dirty="0"/>
              <a:t>2 x Orange 5mm LED.</a:t>
            </a:r>
          </a:p>
          <a:p>
            <a:r>
              <a:rPr lang="hr-HR" dirty="0"/>
              <a:t>2 x </a:t>
            </a:r>
            <a:r>
              <a:rPr lang="hr-HR" dirty="0" err="1"/>
              <a:t>Yellow</a:t>
            </a:r>
            <a:r>
              <a:rPr lang="hr-HR" dirty="0"/>
              <a:t> 5mm LED.</a:t>
            </a:r>
          </a:p>
          <a:p>
            <a:r>
              <a:rPr lang="hr-HR" dirty="0"/>
              <a:t>2 x Green 5mm LED.</a:t>
            </a:r>
          </a:p>
          <a:p>
            <a:r>
              <a:rPr lang="hr-HR" dirty="0"/>
              <a:t>1 x RGB 5mm LED.</a:t>
            </a:r>
          </a:p>
          <a:p>
            <a:r>
              <a:rPr lang="hr-HR" dirty="0"/>
              <a:t>1 x Fan </a:t>
            </a:r>
            <a:r>
              <a:rPr lang="hr-HR" dirty="0" err="1"/>
              <a:t>Blade</a:t>
            </a:r>
            <a:r>
              <a:rPr lang="hr-HR" dirty="0"/>
              <a:t>.</a:t>
            </a:r>
          </a:p>
          <a:p>
            <a:r>
              <a:rPr lang="hr-HR" dirty="0"/>
              <a:t>5 x 2.2K</a:t>
            </a:r>
            <a:r>
              <a:rPr lang="el-GR" dirty="0"/>
              <a:t>Ω </a:t>
            </a:r>
            <a:r>
              <a:rPr lang="hr-HR" dirty="0" err="1"/>
              <a:t>Resistor</a:t>
            </a:r>
            <a:r>
              <a:rPr lang="hr-HR" dirty="0"/>
              <a:t>.</a:t>
            </a:r>
          </a:p>
          <a:p>
            <a:r>
              <a:rPr lang="hr-HR" dirty="0"/>
              <a:t>5 x 10K</a:t>
            </a:r>
            <a:r>
              <a:rPr lang="el-GR" dirty="0"/>
              <a:t>Ω </a:t>
            </a:r>
            <a:r>
              <a:rPr lang="hr-HR" dirty="0" err="1"/>
              <a:t>Resistor</a:t>
            </a:r>
            <a:r>
              <a:rPr lang="hr-HR" dirty="0"/>
              <a:t>.</a:t>
            </a:r>
          </a:p>
          <a:p>
            <a:r>
              <a:rPr lang="hr-HR" dirty="0"/>
              <a:t>5 x 47</a:t>
            </a:r>
            <a:r>
              <a:rPr lang="el-GR" dirty="0"/>
              <a:t>Ω </a:t>
            </a:r>
            <a:r>
              <a:rPr lang="hr-HR" dirty="0" err="1"/>
              <a:t>Resistor</a:t>
            </a:r>
            <a:r>
              <a:rPr lang="hr-HR" dirty="0"/>
              <a:t>.</a:t>
            </a:r>
          </a:p>
          <a:p>
            <a:r>
              <a:rPr lang="hr-HR" dirty="0"/>
              <a:t>1 x </a:t>
            </a:r>
            <a:r>
              <a:rPr lang="hr-HR" dirty="0" err="1"/>
              <a:t>Edge</a:t>
            </a:r>
            <a:r>
              <a:rPr lang="hr-HR" dirty="0"/>
              <a:t> </a:t>
            </a:r>
            <a:r>
              <a:rPr lang="hr-HR" dirty="0" err="1"/>
              <a:t>Connector</a:t>
            </a:r>
            <a:r>
              <a:rPr lang="hr-HR" dirty="0"/>
              <a:t> </a:t>
            </a:r>
            <a:r>
              <a:rPr lang="hr-HR" dirty="0" err="1"/>
              <a:t>Breakout</a:t>
            </a:r>
            <a:r>
              <a:rPr lang="hr-HR" dirty="0"/>
              <a:t> </a:t>
            </a:r>
            <a:r>
              <a:rPr lang="hr-HR" dirty="0" err="1"/>
              <a:t>Board</a:t>
            </a:r>
            <a:r>
              <a:rPr lang="hr-HR" dirty="0"/>
              <a:t> for BBC </a:t>
            </a:r>
            <a:r>
              <a:rPr lang="hr-HR" dirty="0" err="1"/>
              <a:t>micro:bit</a:t>
            </a:r>
            <a:r>
              <a:rPr lang="hr-HR" dirty="0"/>
              <a:t>.</a:t>
            </a:r>
          </a:p>
          <a:p>
            <a:r>
              <a:rPr lang="hr-HR" dirty="0"/>
              <a:t>1 x </a:t>
            </a:r>
            <a:r>
              <a:rPr lang="hr-HR" dirty="0" err="1"/>
              <a:t>Miniature</a:t>
            </a:r>
            <a:r>
              <a:rPr lang="hr-HR" dirty="0"/>
              <a:t> LDR.</a:t>
            </a:r>
          </a:p>
          <a:p>
            <a:r>
              <a:rPr lang="hr-HR" dirty="0"/>
              <a:t>10 x Male to Male </a:t>
            </a:r>
            <a:r>
              <a:rPr lang="hr-HR" dirty="0" err="1"/>
              <a:t>Jumper</a:t>
            </a:r>
            <a:r>
              <a:rPr lang="hr-HR" dirty="0"/>
              <a:t> </a:t>
            </a:r>
            <a:r>
              <a:rPr lang="hr-HR" dirty="0" err="1"/>
              <a:t>Wires</a:t>
            </a:r>
            <a:r>
              <a:rPr lang="hr-HR" dirty="0"/>
              <a:t>.</a:t>
            </a:r>
          </a:p>
          <a:p>
            <a:r>
              <a:rPr lang="hr-HR" dirty="0"/>
              <a:t>10 x Male to </a:t>
            </a:r>
            <a:r>
              <a:rPr lang="hr-HR" dirty="0" err="1"/>
              <a:t>Female</a:t>
            </a:r>
            <a:r>
              <a:rPr lang="hr-HR" dirty="0"/>
              <a:t> </a:t>
            </a:r>
            <a:r>
              <a:rPr lang="hr-HR" dirty="0" err="1"/>
              <a:t>Jumper</a:t>
            </a:r>
            <a:r>
              <a:rPr lang="hr-HR" dirty="0"/>
              <a:t> </a:t>
            </a:r>
            <a:r>
              <a:rPr lang="hr-HR" dirty="0" err="1"/>
              <a:t>Wires</a:t>
            </a:r>
            <a:r>
              <a:rPr lang="hr-HR" dirty="0"/>
              <a:t>.</a:t>
            </a:r>
          </a:p>
          <a:p>
            <a:r>
              <a:rPr lang="hr-HR" dirty="0"/>
              <a:t>1 x 470uF </a:t>
            </a:r>
            <a:r>
              <a:rPr lang="hr-HR" dirty="0" err="1"/>
              <a:t>Electrolytic</a:t>
            </a:r>
            <a:r>
              <a:rPr lang="hr-HR" dirty="0"/>
              <a:t> </a:t>
            </a:r>
            <a:r>
              <a:rPr lang="hr-HR" dirty="0" err="1"/>
              <a:t>Capacitor</a:t>
            </a:r>
            <a:r>
              <a:rPr lang="hr-HR" dirty="0"/>
              <a:t>.</a:t>
            </a:r>
          </a:p>
          <a:p>
            <a:r>
              <a:rPr lang="hr-HR" dirty="0"/>
              <a:t>1 x </a:t>
            </a:r>
            <a:r>
              <a:rPr lang="hr-HR" dirty="0" err="1"/>
              <a:t>Piezo</a:t>
            </a:r>
            <a:r>
              <a:rPr lang="hr-HR" dirty="0"/>
              <a:t> Element </a:t>
            </a:r>
            <a:r>
              <a:rPr lang="hr-HR" dirty="0" err="1"/>
              <a:t>Buzzer</a:t>
            </a:r>
            <a:r>
              <a:rPr lang="hr-HR" dirty="0"/>
              <a:t>.</a:t>
            </a:r>
          </a:p>
          <a:p>
            <a:r>
              <a:rPr lang="hr-HR" dirty="0"/>
              <a:t>4 x Pan </a:t>
            </a:r>
            <a:r>
              <a:rPr lang="hr-HR" dirty="0" err="1"/>
              <a:t>Head</a:t>
            </a:r>
            <a:r>
              <a:rPr lang="hr-HR" dirty="0"/>
              <a:t> M3 </a:t>
            </a:r>
            <a:r>
              <a:rPr lang="hr-HR" dirty="0" err="1"/>
              <a:t>Machine</a:t>
            </a:r>
            <a:r>
              <a:rPr lang="hr-HR" dirty="0"/>
              <a:t> </a:t>
            </a:r>
            <a:r>
              <a:rPr lang="hr-HR" dirty="0" err="1"/>
              <a:t>Screw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146" name="Picture 2" descr="https://s3.amazonaws.com/media-p.slid.es/uploads/209992/images/3541517/5603_large_inventors_kit_for_the_bbc_micro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73" y="466120"/>
            <a:ext cx="2070917" cy="15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kitronik.co.uk/img/5603_inventors_kit_for_the_bbc_microbit_descrip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19" y="264340"/>
            <a:ext cx="3642068" cy="233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3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" y="618518"/>
            <a:ext cx="12192000" cy="592718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3830595" y="6100119"/>
            <a:ext cx="3048000" cy="356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1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133</TotalTime>
  <Words>164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Tw Cen MT</vt:lpstr>
      <vt:lpstr>Circuit</vt:lpstr>
      <vt:lpstr>MICRO:BIT u nastavi</vt:lpstr>
      <vt:lpstr>BBC Micro:Bit: Što je to i čemu služi?</vt:lpstr>
      <vt:lpstr>PowerPoint Presentation</vt:lpstr>
      <vt:lpstr>Senzori</vt:lpstr>
      <vt:lpstr>programiranje</vt:lpstr>
      <vt:lpstr>Primjena</vt:lpstr>
      <vt:lpstr>Dodatni materijali</vt:lpstr>
      <vt:lpstr>Dodatci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MICRO:BIT u nastavi</dc:title>
  <dc:creator>Šimun Višević</dc:creator>
  <cp:lastModifiedBy>Šimun Višević</cp:lastModifiedBy>
  <cp:revision>14</cp:revision>
  <dcterms:created xsi:type="dcterms:W3CDTF">2017-12-18T19:28:01Z</dcterms:created>
  <dcterms:modified xsi:type="dcterms:W3CDTF">2017-12-18T21:46:24Z</dcterms:modified>
</cp:coreProperties>
</file>